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7" r:id="rId10"/>
    <p:sldId id="266" r:id="rId11"/>
    <p:sldId id="276" r:id="rId12"/>
    <p:sldId id="268" r:id="rId13"/>
    <p:sldId id="269" r:id="rId14"/>
    <p:sldId id="274" r:id="rId15"/>
    <p:sldId id="275" r:id="rId16"/>
    <p:sldId id="277" r:id="rId17"/>
    <p:sldId id="278" r:id="rId18"/>
    <p:sldId id="279" r:id="rId19"/>
    <p:sldId id="270" r:id="rId20"/>
    <p:sldId id="272" r:id="rId21"/>
    <p:sldId id="271" r:id="rId22"/>
    <p:sldId id="273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png>
</file>

<file path=ppt/media/image33.png>
</file>

<file path=ppt/media/image34.jpeg>
</file>

<file path=ppt/media/image35.png>
</file>

<file path=ppt/media/image36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D0B4C4-616A-4E2F-A184-AF94867A23DA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C84385-DDE9-467F-BB5F-42C8EB6219E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06047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C84385-DDE9-467F-BB5F-42C8EB6219E9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7154339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C84385-DDE9-467F-BB5F-42C8EB6219E9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928598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Rounded Rectangle 9"/>
          <p:cNvSpPr/>
          <p:nvPr/>
        </p:nvSpPr>
        <p:spPr>
          <a:xfrm>
            <a:off x="418596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47929D2-247E-4E13-B2B5-630BB64FB2E1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22195D-7219-487A-B56C-E665DD76268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47929D2-247E-4E13-B2B5-630BB64FB2E1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22195D-7219-487A-B56C-E665DD76268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4"/>
            <a:ext cx="1981200" cy="5257799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2"/>
            <a:ext cx="5943600" cy="525780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47929D2-247E-4E13-B2B5-630BB64FB2E1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22195D-7219-487A-B56C-E665DD76268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47929D2-247E-4E13-B2B5-630BB64FB2E1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22195D-7219-487A-B56C-E665DD76268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ed Rectangle 10"/>
          <p:cNvSpPr/>
          <p:nvPr/>
        </p:nvSpPr>
        <p:spPr>
          <a:xfrm>
            <a:off x="418596" y="434162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47929D2-247E-4E13-B2B5-630BB64FB2E1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22195D-7219-487A-B56C-E665DD76268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47929D2-247E-4E13-B2B5-630BB64FB2E1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22195D-7219-487A-B56C-E665DD76268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47929D2-247E-4E13-B2B5-630BB64FB2E1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22195D-7219-487A-B56C-E665DD76268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47929D2-247E-4E13-B2B5-630BB64FB2E1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22195D-7219-487A-B56C-E665DD76268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47929D2-247E-4E13-B2B5-630BB64FB2E1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22195D-7219-487A-B56C-E665DD76268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2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2" y="930144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47929D2-247E-4E13-B2B5-630BB64FB2E1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22195D-7219-487A-B56C-E665DD76268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0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47929D2-247E-4E13-B2B5-630BB64FB2E1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22195D-7219-487A-B56C-E665DD76268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ounded Rectangle 8"/>
          <p:cNvSpPr/>
          <p:nvPr/>
        </p:nvSpPr>
        <p:spPr>
          <a:xfrm>
            <a:off x="418596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747929D2-247E-4E13-B2B5-630BB64FB2E1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FA22195D-7219-487A-B56C-E665DD76268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jpe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jpe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jpe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jpe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jpe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jpe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jpe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jpe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7" Type="http://schemas.microsoft.com/office/2007/relationships/hdphoto" Target="../media/hdphoto9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microsoft.com/office/2007/relationships/hdphoto" Target="../media/hdphoto8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4.wdp"/><Relationship Id="rId5" Type="http://schemas.openxmlformats.org/officeDocument/2006/relationships/image" Target="../media/image12.jpeg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jpeg"/><Relationship Id="rId4" Type="http://schemas.microsoft.com/office/2007/relationships/hdphoto" Target="../media/hdphoto5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e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229350" y="3952875"/>
            <a:ext cx="2533650" cy="2371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838200" y="1066800"/>
            <a:ext cx="73914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U</a:t>
            </a:r>
            <a:r>
              <a:rPr lang="en-US" sz="5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ser </a:t>
            </a:r>
            <a:r>
              <a:rPr lang="en-US" sz="5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I</a:t>
            </a:r>
            <a:r>
              <a:rPr lang="en-US" sz="5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nfo_System</a:t>
            </a:r>
            <a:endParaRPr lang="en-US" sz="5400" b="1" cap="none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</p:txBody>
      </p:sp>
      <p:pic>
        <p:nvPicPr>
          <p:cNvPr id="1027" name="Picture 3" descr="C:\Users\bsal\Desktop\June 7, Day 158 _ Phonebook _ Laurie Gagnon _ Flickr_files\5819329227_8393ea2955_b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478440" y="3886684"/>
            <a:ext cx="2769960" cy="2160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bsal\Desktop\Phonebook _ Emily Zadjura _ Flickr_files\5595463779_8f94dbfc75_b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7200" y="3962400"/>
            <a:ext cx="2753967" cy="1996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564372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9" name="Picture 5" descr="C:\Users\bsal\Desktop\At sign _ Yuichiro Chino _ Flickr_files\12697848465_f5df3f931c_c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8271" t="28108" r="7708" b="25629"/>
          <a:stretch/>
        </p:blipFill>
        <p:spPr bwMode="auto">
          <a:xfrm>
            <a:off x="609600" y="762000"/>
            <a:ext cx="379440" cy="266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66800" y="609600"/>
            <a:ext cx="762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Forget Credentials (Search By Username)</a:t>
            </a:r>
            <a:endParaRPr lang="en-US" sz="2400" dirty="0"/>
          </a:p>
        </p:txBody>
      </p:sp>
      <p:pic>
        <p:nvPicPr>
          <p:cNvPr id="6" name="Picture 5" descr="forgetu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57200" y="1371600"/>
            <a:ext cx="83058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72947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9" name="Picture 5" descr="C:\Users\bsal\Desktop\At sign _ Yuichiro Chino _ Flickr_files\12697848465_f5df3f931c_c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8271" t="28108" r="7708" b="25629"/>
          <a:stretch/>
        </p:blipFill>
        <p:spPr bwMode="auto">
          <a:xfrm>
            <a:off x="533400" y="762000"/>
            <a:ext cx="379440" cy="266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90600" y="609600"/>
            <a:ext cx="754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Forget Credentials (Search By Password)</a:t>
            </a:r>
            <a:endParaRPr lang="en-US" sz="2800" dirty="0"/>
          </a:p>
        </p:txBody>
      </p:sp>
      <p:pic>
        <p:nvPicPr>
          <p:cNvPr id="7" name="Picture 6" descr="forgetp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81000" y="1295400"/>
            <a:ext cx="83820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72947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9" name="Picture 5" descr="C:\Users\bsal\Desktop\At sign _ Yuichiro Chino _ Flickr_files\12697848465_f5df3f931c_c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8271" t="28108" r="7708" b="25629"/>
          <a:stretch/>
        </p:blipFill>
        <p:spPr bwMode="auto">
          <a:xfrm>
            <a:off x="1220760" y="762000"/>
            <a:ext cx="379440" cy="266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524000" y="609600"/>
            <a:ext cx="3505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Change Theme</a:t>
            </a:r>
            <a:endParaRPr lang="en-US" sz="2800" dirty="0"/>
          </a:p>
        </p:txBody>
      </p:sp>
      <p:pic>
        <p:nvPicPr>
          <p:cNvPr id="7" name="Picture 6" descr="theme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57200" y="1219200"/>
            <a:ext cx="83058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4026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9" name="Picture 5" descr="C:\Users\bsal\Desktop\At sign _ Yuichiro Chino _ Flickr_files\12697848465_f5df3f931c_c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8271" t="28108" r="7708" b="25629"/>
          <a:stretch/>
        </p:blipFill>
        <p:spPr bwMode="auto">
          <a:xfrm>
            <a:off x="1220760" y="762000"/>
            <a:ext cx="379440" cy="266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524000" y="609600"/>
            <a:ext cx="3505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My Profile</a:t>
            </a:r>
            <a:endParaRPr lang="en-US" sz="2800" dirty="0"/>
          </a:p>
        </p:txBody>
      </p:sp>
      <p:pic>
        <p:nvPicPr>
          <p:cNvPr id="8" name="Picture 7" descr="myprofile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57200" y="1676399"/>
            <a:ext cx="8229600" cy="472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837945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9" name="Picture 5" descr="C:\Users\bsal\Desktop\At sign _ Yuichiro Chino _ Flickr_files\12697848465_f5df3f931c_c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8271" t="28108" r="7708" b="25629"/>
          <a:stretch/>
        </p:blipFill>
        <p:spPr bwMode="auto">
          <a:xfrm>
            <a:off x="1220760" y="762000"/>
            <a:ext cx="379440" cy="266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524000" y="609600"/>
            <a:ext cx="3505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Add</a:t>
            </a:r>
            <a:r>
              <a:rPr lang="en-US" sz="2800" dirty="0" smtClean="0"/>
              <a:t> Profile</a:t>
            </a:r>
            <a:endParaRPr lang="en-US" sz="2800" dirty="0"/>
          </a:p>
        </p:txBody>
      </p:sp>
      <p:pic>
        <p:nvPicPr>
          <p:cNvPr id="5" name="Picture 4" descr="addprofile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33399" y="1524000"/>
            <a:ext cx="8112369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837945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9" name="Picture 5" descr="C:\Users\bsal\Desktop\At sign _ Yuichiro Chino _ Flickr_files\12697848465_f5df3f931c_c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8271" t="28108" r="7708" b="25629"/>
          <a:stretch/>
        </p:blipFill>
        <p:spPr bwMode="auto">
          <a:xfrm>
            <a:off x="1220760" y="762000"/>
            <a:ext cx="379440" cy="266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524000" y="609600"/>
            <a:ext cx="3505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Exit</a:t>
            </a:r>
            <a:endParaRPr lang="en-US" sz="2800" dirty="0"/>
          </a:p>
        </p:txBody>
      </p:sp>
      <p:pic>
        <p:nvPicPr>
          <p:cNvPr id="6" name="Picture 5" descr="exit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33400" y="1295400"/>
            <a:ext cx="80772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837945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9" name="Picture 5" descr="C:\Users\bsal\Desktop\At sign _ Yuichiro Chino _ Flickr_files\12697848465_f5df3f931c_c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8271" t="28108" r="7708" b="25629"/>
          <a:stretch/>
        </p:blipFill>
        <p:spPr bwMode="auto">
          <a:xfrm>
            <a:off x="1220760" y="762000"/>
            <a:ext cx="379440" cy="266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524000" y="609600"/>
            <a:ext cx="472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View Others </a:t>
            </a:r>
            <a:r>
              <a:rPr lang="en-US" sz="2800" dirty="0" smtClean="0"/>
              <a:t>Profile</a:t>
            </a:r>
            <a:endParaRPr lang="en-US" sz="2800" dirty="0"/>
          </a:p>
        </p:txBody>
      </p:sp>
      <p:pic>
        <p:nvPicPr>
          <p:cNvPr id="6" name="Picture 5" descr="search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57200" y="1295400"/>
            <a:ext cx="80010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837945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9" name="Picture 5" descr="C:\Users\bsal\Desktop\At sign _ Yuichiro Chino _ Flickr_files\12697848465_f5df3f931c_c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8271" t="28108" r="7708" b="25629"/>
          <a:stretch/>
        </p:blipFill>
        <p:spPr bwMode="auto">
          <a:xfrm>
            <a:off x="1220760" y="762000"/>
            <a:ext cx="379440" cy="266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524000" y="609600"/>
            <a:ext cx="472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Logout</a:t>
            </a:r>
            <a:endParaRPr lang="en-US" sz="2800" dirty="0"/>
          </a:p>
        </p:txBody>
      </p:sp>
      <p:pic>
        <p:nvPicPr>
          <p:cNvPr id="7" name="Picture 6" descr="logout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33400" y="1600200"/>
            <a:ext cx="80010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837945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9" name="Picture 5" descr="C:\Users\bsal\Desktop\At sign _ Yuichiro Chino _ Flickr_files\12697848465_f5df3f931c_c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8271" t="28108" r="7708" b="25629"/>
          <a:stretch/>
        </p:blipFill>
        <p:spPr bwMode="auto">
          <a:xfrm>
            <a:off x="1220760" y="762000"/>
            <a:ext cx="379440" cy="266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524000" y="609600"/>
            <a:ext cx="472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Logout</a:t>
            </a:r>
            <a:endParaRPr lang="en-US" sz="2800" dirty="0"/>
          </a:p>
        </p:txBody>
      </p:sp>
      <p:pic>
        <p:nvPicPr>
          <p:cNvPr id="7" name="Picture 6" descr="logout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33400" y="1600200"/>
            <a:ext cx="80010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837945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3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3252" y="16099"/>
            <a:ext cx="9144000" cy="6841901"/>
          </a:xfrm>
          <a:prstGeom prst="rect">
            <a:avLst/>
          </a:prstGeom>
          <a:blipFill dpi="0" rotWithShape="1">
            <a:blip r:embed="rId2" cstate="print">
              <a:alphaModFix amt="53000"/>
            </a:blip>
            <a:srcRect/>
            <a:stretch>
              <a:fillRect l="-1212" t="-1504" r="-125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-36443" y="-111453"/>
            <a:ext cx="9144000" cy="6969454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558225"/>
            <a:ext cx="48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LIMITATION</a:t>
            </a:r>
            <a:endParaRPr lang="en-US" sz="32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tx1">
                  <a:lumMod val="50000"/>
                  <a:lumOff val="50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7200" y="1447800"/>
            <a:ext cx="62484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Printing not supported.</a:t>
            </a:r>
          </a:p>
          <a:p>
            <a:endParaRPr lang="en-US" sz="24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Program might crash if invalid information is entered.</a:t>
            </a:r>
          </a:p>
          <a:p>
            <a:endParaRPr lang="en-US" sz="24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Not compatible for smartphones and web.</a:t>
            </a:r>
          </a:p>
          <a:p>
            <a:endParaRPr lang="en-US" sz="24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Lack of full security of data.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56392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" grpId="0" animBg="1"/>
      <p:bldP spid="3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52400" y="0"/>
            <a:ext cx="9144000" cy="6858000"/>
          </a:xfrm>
          <a:prstGeom prst="rect">
            <a:avLst/>
          </a:prstGeom>
          <a:blipFill dpi="0" rotWithShape="1">
            <a:blip r:embed="rId2" cstate="print">
              <a:alphaModFix amt="18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720437"/>
            <a:ext cx="4648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Calibri" pitchFamily="34" charset="0"/>
              </a:rPr>
              <a:t>INTRODUCTION</a:t>
            </a:r>
          </a:p>
          <a:p>
            <a:endParaRPr lang="en-US" sz="4400" dirty="0">
              <a:latin typeface="Arial Rounded MT Bold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85800" y="1678379"/>
            <a:ext cx="78486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chemeClr val="accent1"/>
              </a:buClr>
              <a:buFont typeface="Arial" pitchFamily="34" charset="0"/>
              <a:buChar char="•"/>
            </a:pPr>
            <a:endParaRPr lang="en-US" dirty="0" smtClean="0"/>
          </a:p>
          <a:p>
            <a:pPr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User info system is the system where we can access the information of the users that are currently logged in the system.</a:t>
            </a:r>
          </a:p>
          <a:p>
            <a:pPr marL="285750" indent="-285750">
              <a:buClr>
                <a:schemeClr val="accent1"/>
              </a:buClr>
              <a:buFont typeface="Arial" pitchFamily="34" charset="0"/>
              <a:buChar char="•"/>
            </a:pPr>
            <a:endParaRPr lang="en-US" dirty="0" smtClean="0"/>
          </a:p>
          <a:p>
            <a:pPr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This system provides option to add new subscriber details, and edit any details of subscriber or user.</a:t>
            </a:r>
          </a:p>
          <a:p>
            <a:pPr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It provides details such as the </a:t>
            </a:r>
            <a:r>
              <a:rPr lang="en-US" b="1" dirty="0" smtClean="0"/>
              <a:t>Name</a:t>
            </a:r>
            <a:r>
              <a:rPr lang="en-US" b="1" dirty="0" smtClean="0"/>
              <a:t>, </a:t>
            </a:r>
            <a:r>
              <a:rPr lang="en-US" b="1" dirty="0" smtClean="0"/>
              <a:t>Age, Date Of Birth, Gender </a:t>
            </a:r>
            <a:r>
              <a:rPr lang="en-US" dirty="0" smtClean="0"/>
              <a:t>and  </a:t>
            </a:r>
            <a:r>
              <a:rPr lang="en-US" b="1" dirty="0" smtClean="0"/>
              <a:t>Address</a:t>
            </a:r>
            <a:r>
              <a:rPr lang="en-US" dirty="0" smtClean="0"/>
              <a:t> of </a:t>
            </a:r>
            <a:r>
              <a:rPr lang="en-US" dirty="0" smtClean="0"/>
              <a:t>the subscriber or user.</a:t>
            </a:r>
          </a:p>
          <a:p>
            <a:pPr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Clr>
                <a:schemeClr val="accent1"/>
              </a:buClr>
              <a:buFont typeface="Arial" pitchFamily="34" charset="0"/>
              <a:buChar char="•"/>
            </a:pPr>
            <a:endParaRPr lang="en-US" dirty="0" smtClean="0"/>
          </a:p>
          <a:p>
            <a:pPr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5829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/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43000" y="1143000"/>
            <a:ext cx="6553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latin typeface="Bauhaus 93" pitchFamily="82" charset="0"/>
              </a:rPr>
              <a:t>Conclusion</a:t>
            </a:r>
            <a:endParaRPr lang="en-US" sz="6000" dirty="0">
              <a:latin typeface="Bauhaus 93" pitchFamily="8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71600" y="2514600"/>
            <a:ext cx="6781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dirty="0" smtClean="0"/>
              <a:t>By using this software, user info can be easily be stored digitally.</a:t>
            </a:r>
          </a:p>
          <a:p>
            <a:pPr>
              <a:buFont typeface="Arial" pitchFamily="34" charset="0"/>
              <a:buChar char="•"/>
            </a:pP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It reduces time consumption of the user.</a:t>
            </a:r>
          </a:p>
          <a:p>
            <a:pPr>
              <a:buFont typeface="Arial" pitchFamily="34" charset="0"/>
              <a:buChar char="•"/>
            </a:pP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Can be used in different organization for </a:t>
            </a:r>
            <a:r>
              <a:rPr lang="en-US" dirty="0" err="1" smtClean="0"/>
              <a:t>acccessing</a:t>
            </a:r>
            <a:r>
              <a:rPr lang="en-US" dirty="0" smtClean="0"/>
              <a:t> user information</a:t>
            </a:r>
          </a:p>
          <a:p>
            <a:pPr>
              <a:buFont typeface="Arial" pitchFamily="34" charset="0"/>
              <a:buChar char="•"/>
            </a:pP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Exceptions are reduced.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 cstate="print">
              <a:alphaModFix amt="35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238308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73817" cy="6858000"/>
          </a:xfrm>
          <a:prstGeom prst="rect">
            <a:avLst/>
          </a:prstGeom>
          <a:blipFill dpi="0" rotWithShape="1">
            <a:blip r:embed="rId2" cstate="print">
              <a:alphaModFix amt="63000"/>
              <a:extLst>
                <a:ext uri="{BEBA8EAE-BF5A-486C-A8C5-ECC9F3942E4B}">
                  <a14:imgProps xmlns:a14="http://schemas.microsoft.com/office/drawing/2010/main" xmlns="">
                    <a14:imgLayer r:embed="rId3">
                      <a14:imgEffect>
                        <a14:brightnessContrast bright="-18000"/>
                      </a14:imgEffect>
                    </a14:imgLayer>
                  </a14:imgProps>
                </a:ext>
              </a:extLst>
            </a:blip>
            <a:srcRect/>
            <a:stretch>
              <a:fillRect l="-1212" t="-1504" r="-125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97417" y="989596"/>
            <a:ext cx="4267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Future prospects</a:t>
            </a:r>
            <a:endParaRPr lang="en-US" sz="2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09600" y="2464475"/>
            <a:ext cx="7391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dirty="0" smtClean="0"/>
              <a:t>Contact sharing support and compatible for web apps.</a:t>
            </a:r>
          </a:p>
          <a:p>
            <a:pPr>
              <a:buFont typeface="Arial" pitchFamily="34" charset="0"/>
              <a:buChar char="•"/>
            </a:pPr>
            <a:endParaRPr lang="en-US" sz="2000" dirty="0" smtClean="0"/>
          </a:p>
          <a:p>
            <a:pPr>
              <a:buFont typeface="Arial" pitchFamily="34" charset="0"/>
              <a:buChar char="•"/>
            </a:pPr>
            <a:r>
              <a:rPr lang="en-US" sz="2000" dirty="0" smtClean="0"/>
              <a:t>Advance Graphical User Interface.</a:t>
            </a:r>
          </a:p>
          <a:p>
            <a:pPr>
              <a:buFont typeface="Arial" pitchFamily="34" charset="0"/>
              <a:buChar char="•"/>
            </a:pPr>
            <a:endParaRPr lang="en-US" sz="2000" dirty="0" smtClean="0"/>
          </a:p>
          <a:p>
            <a:pPr>
              <a:buFont typeface="Arial" pitchFamily="34" charset="0"/>
              <a:buChar char="•"/>
            </a:pPr>
            <a:r>
              <a:rPr lang="en-US" sz="2000" dirty="0" smtClean="0"/>
              <a:t>Data security.</a:t>
            </a:r>
          </a:p>
          <a:p>
            <a:pPr>
              <a:buFont typeface="Arial" pitchFamily="34" charset="0"/>
              <a:buChar char="•"/>
            </a:pPr>
            <a:endParaRPr lang="en-US" sz="2000" dirty="0" smtClean="0"/>
          </a:p>
          <a:p>
            <a:pPr>
              <a:buFont typeface="Arial" pitchFamily="34" charset="0"/>
              <a:buChar char="•"/>
            </a:pPr>
            <a:r>
              <a:rPr lang="en-US" sz="2000" dirty="0" smtClean="0"/>
              <a:t>Printing support.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xmlns="" val="3559771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Picture 3" descr="C:\Users\bsal\Desktop\OWS #S17 - Early Day to Mid-day _ Occupy Wall Street returns… _ Flickr_files\8004384720_564050cc99_c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rightnessContrast bright="-43000" contrast="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-15258"/>
            <a:ext cx="9067800" cy="6873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5" cstate="print">
              <a:alphaModFix amt="56000"/>
            </a:blip>
            <a:srcRect/>
            <a:stretch>
              <a:fillRect l="-1253" t="-1651" r="-465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6430617" y="6248400"/>
            <a:ext cx="2637183" cy="457200"/>
          </a:xfrm>
          <a:prstGeom prst="rect">
            <a:avLst/>
          </a:prstGeom>
          <a:blipFill>
            <a:blip r:embed="rId6" cstate="print">
              <a:extLst>
                <a:ext uri="{BEBA8EAE-BF5A-486C-A8C5-ECC9F3942E4B}">
                  <a14:imgProps xmlns:a14="http://schemas.microsoft.com/office/drawing/2010/main" xmlns="">
                    <a14:imgLayer r:embed="rId7">
                      <a14:imgEffect>
                        <a14:brightnessContrast bright="-41000"/>
                      </a14:imgEffect>
                    </a14:imgLayer>
                  </a14:imgProps>
                </a:ext>
              </a:extLst>
            </a:blip>
            <a:srcRect/>
            <a:stretch>
              <a:fillRect l="-1359" t="-3008" r="-13596" b="-10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56216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bsal\Desktop\OH _ 2011 The OH is a versatile piece of furniture that can … _ Flickr_files\7349327096_f791c1caf9_k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25000" contrast="-1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7200" y="2514600"/>
            <a:ext cx="5867400" cy="3979743"/>
          </a:xfrm>
          <a:prstGeom prst="rect">
            <a:avLst/>
          </a:prstGeom>
          <a:blipFill dpi="0" rotWithShape="1">
            <a:blip r:embed="rId4" cstate="print">
              <a:alphaModFix amt="0"/>
            </a:blip>
            <a:srcRect/>
            <a:tile tx="0" ty="0" sx="100000" sy="100000" flip="none" algn="tl"/>
          </a:blipFill>
        </p:spPr>
      </p:pic>
      <p:sp>
        <p:nvSpPr>
          <p:cNvPr id="3" name="Content Placeholder 2"/>
          <p:cNvSpPr txBox="1">
            <a:spLocks/>
          </p:cNvSpPr>
          <p:nvPr/>
        </p:nvSpPr>
        <p:spPr>
          <a:xfrm>
            <a:off x="609600" y="2209801"/>
            <a:ext cx="7924800" cy="3276600"/>
          </a:xfrm>
          <a:prstGeom prst="rect">
            <a:avLst/>
          </a:prstGeom>
        </p:spPr>
        <p:txBody>
          <a:bodyPr/>
          <a:lstStyle>
            <a:lvl1pPr marL="265176" indent="-265176" algn="l" rtl="0" eaLnBrk="1" latinLnBrk="0" hangingPunct="1">
              <a:spcBef>
                <a:spcPts val="25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548640" indent="-201168" algn="l" rtl="0" eaLnBrk="1" latinLnBrk="0" hangingPunct="1">
              <a:spcBef>
                <a:spcPts val="250"/>
              </a:spcBef>
              <a:buClr>
                <a:schemeClr val="accent1"/>
              </a:buClr>
              <a:buSzPct val="100000"/>
              <a:buFont typeface="Verdana"/>
              <a:buChar char="◦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86384" indent="-182880" algn="l" rtl="0" eaLnBrk="1" latinLnBrk="0" hangingPunct="1">
              <a:spcBef>
                <a:spcPts val="250"/>
              </a:spcBef>
              <a:buClr>
                <a:schemeClr val="accent2">
                  <a:tint val="85000"/>
                  <a:satMod val="285000"/>
                </a:schemeClr>
              </a:buClr>
              <a:buSzPct val="100000"/>
              <a:buFont typeface="Wingdings 2"/>
              <a:buChar char=""/>
              <a:defRPr kumimoji="0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4128" indent="-182880" algn="l" rtl="0" eaLnBrk="1" latinLnBrk="0" hangingPunct="1">
              <a:spcBef>
                <a:spcPts val="230"/>
              </a:spcBef>
              <a:buClr>
                <a:schemeClr val="accent2">
                  <a:tint val="85000"/>
                  <a:satMod val="285000"/>
                </a:schemeClr>
              </a:buClr>
              <a:buSzPct val="112000"/>
              <a:buFont typeface="Verdana"/>
              <a:buChar char="◦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rtl="0" eaLnBrk="1" latinLnBrk="0" hangingPunct="1">
              <a:spcBef>
                <a:spcPts val="250"/>
              </a:spcBef>
              <a:buClr>
                <a:schemeClr val="accent3">
                  <a:tint val="85000"/>
                  <a:satMod val="275000"/>
                </a:schemeClr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90472" indent="-182880" algn="l" rtl="0" eaLnBrk="1" latinLnBrk="0" hangingPunct="1">
              <a:spcBef>
                <a:spcPts val="250"/>
              </a:spcBef>
              <a:buClr>
                <a:schemeClr val="accent3">
                  <a:tint val="85000"/>
                  <a:satMod val="275000"/>
                </a:schemeClr>
              </a:buClr>
              <a:buSzPct val="100000"/>
              <a:buFont typeface="Verdana"/>
              <a:buChar char="◦"/>
              <a:defRPr kumimoji="0" sz="17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00784" indent="-182880" algn="l" rtl="0" eaLnBrk="1" latinLnBrk="0" hangingPunct="1">
              <a:spcBef>
                <a:spcPts val="255"/>
              </a:spcBef>
              <a:buClr>
                <a:schemeClr val="accent3">
                  <a:tint val="85000"/>
                  <a:satMod val="275000"/>
                </a:schemeClr>
              </a:buClr>
              <a:buSzPct val="100000"/>
              <a:buFont typeface="Wingdings 2"/>
              <a:buChar char=""/>
              <a:defRPr kumimoji="0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rtl="0" eaLnBrk="1" latinLnBrk="0" hangingPunct="1">
              <a:spcBef>
                <a:spcPts val="257"/>
              </a:spcBef>
              <a:buClr>
                <a:schemeClr val="accent3">
                  <a:tint val="85000"/>
                  <a:satMod val="275000"/>
                </a:schemeClr>
              </a:buClr>
              <a:buSzPct val="100000"/>
              <a:buFont typeface="Verdana"/>
              <a:buChar char="◦"/>
              <a:defRPr kumimoji="0" sz="1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48840" indent="-182880" algn="l" rtl="0" eaLnBrk="1" latinLnBrk="0" hangingPunct="1">
              <a:spcBef>
                <a:spcPts val="255"/>
              </a:spcBef>
              <a:buClr>
                <a:schemeClr val="accent3">
                  <a:tint val="85000"/>
                  <a:satMod val="275000"/>
                </a:schemeClr>
              </a:buClr>
              <a:buSzPct val="100000"/>
              <a:buFont typeface="Wingdings 2"/>
              <a:buChar char=""/>
              <a:defRPr kumimoji="0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endParaRPr lang="en-US" sz="2000" dirty="0" smtClean="0"/>
          </a:p>
          <a:p>
            <a:pPr>
              <a:buFont typeface="Arial" pitchFamily="34" charset="0"/>
              <a:buChar char="•"/>
            </a:pPr>
            <a:r>
              <a:rPr lang="en-US" sz="2000" dirty="0" smtClean="0"/>
              <a:t>To save the details of users digitally.</a:t>
            </a:r>
          </a:p>
          <a:p>
            <a:pPr>
              <a:buFont typeface="Arial" pitchFamily="34" charset="0"/>
              <a:buChar char="•"/>
            </a:pPr>
            <a:endParaRPr lang="en-US" sz="2000" dirty="0" smtClean="0"/>
          </a:p>
          <a:p>
            <a:pPr>
              <a:buFont typeface="Arial" pitchFamily="34" charset="0"/>
              <a:buChar char="•"/>
            </a:pPr>
            <a:r>
              <a:rPr lang="en-US" sz="2000" dirty="0" smtClean="0"/>
              <a:t>To record various details of the user.</a:t>
            </a:r>
          </a:p>
          <a:p>
            <a:pPr>
              <a:buFont typeface="Arial" pitchFamily="34" charset="0"/>
              <a:buChar char="•"/>
            </a:pPr>
            <a:endParaRPr lang="en-US" sz="2000" dirty="0" smtClean="0"/>
          </a:p>
          <a:p>
            <a:pPr>
              <a:buFont typeface="Arial" pitchFamily="34" charset="0"/>
              <a:buChar char="•"/>
            </a:pPr>
            <a:r>
              <a:rPr lang="en-US" sz="2000" dirty="0" smtClean="0"/>
              <a:t>To store the user records and retrieve at any time.</a:t>
            </a:r>
          </a:p>
          <a:p>
            <a:pPr>
              <a:buFont typeface="Arial" pitchFamily="34" charset="0"/>
              <a:buChar char="•"/>
            </a:pPr>
            <a:endParaRPr lang="en-US" sz="2000" dirty="0" smtClean="0"/>
          </a:p>
          <a:p>
            <a:pPr>
              <a:buFont typeface="Arial" pitchFamily="34" charset="0"/>
              <a:buChar char="•"/>
            </a:pPr>
            <a:r>
              <a:rPr lang="en-US" sz="2000" dirty="0" smtClean="0"/>
              <a:t>To permanently save the      user information.</a:t>
            </a:r>
          </a:p>
          <a:p>
            <a:pPr>
              <a:buFont typeface="Arial" pitchFamily="34" charset="0"/>
              <a:buChar char="•"/>
            </a:pPr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 xmlns="">
                  <a14:imgLayer r:embed="rId6">
                    <a14:imgEffect>
                      <a14:saturation sat="0"/>
                    </a14:imgEffect>
                    <a14:imgEffect>
                      <a14:brightnessContrast bright="23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593578" y="685800"/>
            <a:ext cx="3031853" cy="2081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762000" y="855173"/>
            <a:ext cx="40687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algn="ctr"/>
            <a:r>
              <a:rPr lang="en-US" sz="5400" cap="none" spc="0" dirty="0" smtClean="0">
                <a:ln>
                  <a:prstDash val="solid"/>
                </a:ln>
                <a:solidFill>
                  <a:sysClr val="windowText" lastClr="000000"/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OBJECTIVE</a:t>
            </a:r>
            <a:endParaRPr lang="en-US" sz="5400" cap="none" spc="0" dirty="0">
              <a:ln>
                <a:prstDash val="solid"/>
              </a:ln>
              <a:solidFill>
                <a:sysClr val="windowText" lastClr="000000"/>
              </a:soli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26852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304800"/>
            <a:ext cx="8534400" cy="6248400"/>
          </a:xfrm>
          <a:prstGeom prst="rect">
            <a:avLst/>
          </a:prstGeom>
          <a:blipFill dpi="0" rotWithShape="1">
            <a:blip r:embed="rId3" cstate="print">
              <a:alphaModFix amt="50000"/>
            </a:blip>
            <a:srcRect/>
            <a:stretch>
              <a:fillRect l="-1212" t="-1504" r="-125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04800" y="583096"/>
            <a:ext cx="8333130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b="1" cap="none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Merits </a:t>
            </a:r>
            <a:r>
              <a:rPr lang="en-US" sz="4800" b="1" cap="none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Of </a:t>
            </a:r>
            <a:r>
              <a:rPr lang="en-US" sz="4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O</a:t>
            </a:r>
            <a:r>
              <a:rPr lang="en-US" sz="4800" b="1" cap="none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ur Program</a:t>
            </a:r>
            <a:endParaRPr lang="en-US" sz="4800" b="1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  <a:p>
            <a:pPr algn="ctr"/>
            <a:endParaRPr lang="en-US" sz="4800" b="1" cap="none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79184" y="1981200"/>
            <a:ext cx="838563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User friendly interface easier to add and edit the user details.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Sort user details for quick access.</a:t>
            </a:r>
          </a:p>
          <a:p>
            <a:endParaRPr lang="en-US" sz="20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Easier and fast modification.</a:t>
            </a:r>
          </a:p>
          <a:p>
            <a:endParaRPr lang="en-US" sz="20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Easy to learn and use.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Keep the records safe and for future </a:t>
            </a:r>
            <a:r>
              <a:rPr lang="en-US" sz="2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referance</a:t>
            </a:r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xmlns="" val="1154267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 cstate="print">
              <a:alphaModFix amt="32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57200" y="685800"/>
            <a:ext cx="5867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TECHNOLGY REQUIRED</a:t>
            </a:r>
            <a:endParaRPr lang="en-US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583842" y="1295400"/>
            <a:ext cx="7848600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Arial" pitchFamily="34" charset="0"/>
                <a:cs typeface="Arial" pitchFamily="34" charset="0"/>
              </a:rPr>
              <a:t>Minimum hardware </a:t>
            </a:r>
          </a:p>
          <a:p>
            <a:r>
              <a:rPr lang="en-US" sz="2800" dirty="0" smtClean="0">
                <a:latin typeface="Arial" pitchFamily="34" charset="0"/>
                <a:cs typeface="Arial" pitchFamily="34" charset="0"/>
              </a:rPr>
              <a:t>Recommendation: </a:t>
            </a:r>
            <a:endParaRPr lang="en-US" sz="2800" dirty="0">
              <a:latin typeface="Arial" pitchFamily="34" charset="0"/>
              <a:cs typeface="Arial" pitchFamily="34" charset="0"/>
            </a:endParaRPr>
          </a:p>
          <a:p>
            <a:endParaRPr lang="en-US" sz="2800" u="sng" dirty="0" smtClean="0">
              <a:latin typeface="Arial" pitchFamily="34" charset="0"/>
              <a:cs typeface="Arial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Keyboard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LED/LCD/CRT monitor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PC with Pentium II processor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Hard disk with at least 20 MB free space</a:t>
            </a:r>
          </a:p>
          <a:p>
            <a:endParaRPr lang="en-US" sz="2800" u="sng" dirty="0" smtClean="0">
              <a:latin typeface="Arial" pitchFamily="34" charset="0"/>
              <a:cs typeface="Arial" pitchFamily="34" charset="0"/>
            </a:endParaRPr>
          </a:p>
          <a:p>
            <a:r>
              <a:rPr lang="en-US" sz="2800" u="sng" dirty="0" smtClean="0">
                <a:latin typeface="Arial" pitchFamily="34" charset="0"/>
                <a:cs typeface="Arial" pitchFamily="34" charset="0"/>
              </a:rPr>
              <a:t>Software </a:t>
            </a:r>
            <a:r>
              <a:rPr lang="en-US" sz="2800" u="sng" dirty="0" err="1" smtClean="0">
                <a:latin typeface="Arial" pitchFamily="34" charset="0"/>
                <a:cs typeface="Arial" pitchFamily="34" charset="0"/>
              </a:rPr>
              <a:t>recommendiation</a:t>
            </a:r>
            <a:endParaRPr lang="en-US" sz="2800" u="sng" dirty="0" smtClean="0">
              <a:latin typeface="Arial" pitchFamily="34" charset="0"/>
              <a:cs typeface="Arial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OS window(window XP, win 7, win 8, win 10, mac)</a:t>
            </a:r>
          </a:p>
          <a:p>
            <a:endParaRPr lang="en-US" sz="2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562600" y="372197"/>
            <a:ext cx="3276600" cy="2294804"/>
          </a:xfrm>
          <a:prstGeom prst="rect">
            <a:avLst/>
          </a:prstGeom>
          <a:blipFill dpi="0" rotWithShape="1">
            <a:blip r:embed="rId3" cstate="print">
              <a:alphaModFix amt="73000"/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19000"/>
                      </a14:imgEffect>
                    </a14:imgLayer>
                  </a14:imgProps>
                </a:ext>
              </a:extLst>
            </a:blip>
            <a:srcRect/>
            <a:stretch>
              <a:fillRect l="-1212" t="-1504" r="-125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9" name="Picture 3" descr="C:\Users\bsal\Desktop\Window _ Simply an old window 101_365 Days in Color - Light … _ Flickr_files\6140864557_6dafbf4b69_b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 xmlns="">
                  <a14:imgLayer r:embed="rId6">
                    <a14:imgEffect>
                      <a14:brightnessContrast bright="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139392" y="4536495"/>
            <a:ext cx="2252008" cy="524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717658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1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  <p:bldP spid="3" grpId="0"/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alphaModFix amt="0"/>
            <a:lum/>
          </a:blip>
          <a:srcRect/>
          <a:stretch>
            <a:fillRect l="-1212" t="-1504" r="-1256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6200" y="0"/>
            <a:ext cx="9144000" cy="6858000"/>
          </a:xfrm>
          <a:prstGeom prst="rect">
            <a:avLst/>
          </a:prstGeom>
          <a:blipFill dpi="0" rotWithShape="1">
            <a:blip r:embed="rId4" cstate="print">
              <a:alphaModFix amt="32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1219200" y="455474"/>
            <a:ext cx="4998804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  <a:effectLst/>
              </a:rPr>
              <a:t>	OVERVIEW</a:t>
            </a:r>
          </a:p>
          <a:p>
            <a:pPr algn="ctr"/>
            <a:endParaRPr lang="en-US" sz="5400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09600" y="1676400"/>
            <a:ext cx="7924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An attempt to retrieve the information of users and share them 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Can be used in different analysis purpose.</a:t>
            </a:r>
          </a:p>
          <a:p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Developed to meet the needs for different </a:t>
            </a:r>
            <a:r>
              <a:rPr lang="en-US" dirty="0" err="1" smtClean="0"/>
              <a:t>softwares</a:t>
            </a:r>
            <a:r>
              <a:rPr lang="en-US" dirty="0" smtClean="0"/>
              <a:t> and analysis.</a:t>
            </a:r>
          </a:p>
          <a:p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Program to store customer </a:t>
            </a:r>
            <a:r>
              <a:rPr lang="en-US" dirty="0" err="1" smtClean="0"/>
              <a:t>details,phone</a:t>
            </a:r>
            <a:r>
              <a:rPr lang="en-US" dirty="0" smtClean="0"/>
              <a:t> number, address etc.  </a:t>
            </a:r>
          </a:p>
        </p:txBody>
      </p:sp>
      <p:pic>
        <p:nvPicPr>
          <p:cNvPr id="5122" name="Picture 2" descr="C:\Users\bsal\Desktop\Write_Erase _ Sven Hein _ Flickr_files\5441832786_b35c85ac5d_b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72037" y="4724401"/>
            <a:ext cx="2475963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C:\Users\bsal\Desktop\Eraser _ K K _ Flickr_files\25435518775_2027fee213_c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400800" y="4724402"/>
            <a:ext cx="2209800" cy="1676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 descr="C:\Users\bsal\Desktop\Easy Rider _ nicolas Valentin _ Flickr_files\3995427857_e8dfbc58ee_b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505200" y="4572000"/>
            <a:ext cx="2514600" cy="1752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811021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5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1500"/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296400" cy="6858000"/>
          </a:xfrm>
          <a:prstGeom prst="rect">
            <a:avLst/>
          </a:prstGeom>
          <a:solidFill>
            <a:schemeClr val="tx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C:\Users\bsal\Desktop\Hacker _ Matthias Leeb _ Flickr_files\26434691178_f56f53b176_k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81000" y="414052"/>
            <a:ext cx="8382000" cy="2710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914400"/>
            <a:ext cx="487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4">
                    <a:lumMod val="75000"/>
                  </a:schemeClr>
                </a:solidFill>
              </a:rPr>
              <a:t>USER INTERFACE</a:t>
            </a:r>
            <a:endParaRPr lang="en-US" sz="28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6149" name="Picture 5" descr="C:\Users\bsal\Desktop\At sign _ Yuichiro Chino _ Flickr_files\12697848465_f5df3f931c_c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rightnessContrast brigh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8271" t="28108" r="7708" b="25629"/>
          <a:stretch/>
        </p:blipFill>
        <p:spPr bwMode="auto">
          <a:xfrm>
            <a:off x="839760" y="3239037"/>
            <a:ext cx="379440" cy="266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43000" y="3085981"/>
            <a:ext cx="25146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4">
                    <a:lumMod val="50000"/>
                  </a:schemeClr>
                </a:solidFill>
              </a:rPr>
              <a:t>Main </a:t>
            </a:r>
            <a:r>
              <a:rPr lang="en-US" sz="2800" dirty="0" smtClean="0">
                <a:solidFill>
                  <a:schemeClr val="accent4">
                    <a:lumMod val="50000"/>
                  </a:schemeClr>
                </a:solidFill>
              </a:rPr>
              <a:t>Menu</a:t>
            </a:r>
            <a:endParaRPr lang="en-US" sz="2800" dirty="0" smtClean="0">
              <a:solidFill>
                <a:schemeClr val="accent4">
                  <a:lumMod val="50000"/>
                </a:schemeClr>
              </a:solidFill>
            </a:endParaRPr>
          </a:p>
          <a:p>
            <a:endParaRPr lang="en-US" dirty="0"/>
          </a:p>
        </p:txBody>
      </p:sp>
      <p:pic>
        <p:nvPicPr>
          <p:cNvPr id="8" name="Picture 7" descr="mainmenu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81000" y="3581400"/>
            <a:ext cx="84582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76621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1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1500"/>
                                        <p:tgtEl>
                                          <p:spTgt spid="6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9" name="Picture 5" descr="C:\Users\bsal\Desktop\At sign _ Yuichiro Chino _ Flickr_files\12697848465_f5df3f931c_c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8271" t="28108" r="7708" b="25629"/>
          <a:stretch/>
        </p:blipFill>
        <p:spPr bwMode="auto">
          <a:xfrm>
            <a:off x="1220760" y="762000"/>
            <a:ext cx="379440" cy="266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524000" y="609600"/>
            <a:ext cx="25146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Register </a:t>
            </a:r>
            <a:endParaRPr lang="en-US" sz="2800" dirty="0" smtClean="0"/>
          </a:p>
          <a:p>
            <a:endParaRPr lang="en-US" sz="2400" dirty="0"/>
          </a:p>
        </p:txBody>
      </p:sp>
      <p:pic>
        <p:nvPicPr>
          <p:cNvPr id="6" name="Picture 5" descr="register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62000" y="1524000"/>
            <a:ext cx="7772400" cy="365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589456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9" name="Picture 5" descr="C:\Users\bsal\Desktop\At sign _ Yuichiro Chino _ Flickr_files\12697848465_f5df3f931c_c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8271" t="28108" r="7708" b="25629"/>
          <a:stretch/>
        </p:blipFill>
        <p:spPr bwMode="auto">
          <a:xfrm>
            <a:off x="1220760" y="762000"/>
            <a:ext cx="379440" cy="266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524000" y="609600"/>
            <a:ext cx="25146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Login</a:t>
            </a:r>
            <a:endParaRPr lang="en-US" sz="2800" dirty="0" smtClean="0"/>
          </a:p>
          <a:p>
            <a:endParaRPr lang="en-US" sz="2400" dirty="0"/>
          </a:p>
        </p:txBody>
      </p:sp>
      <p:pic>
        <p:nvPicPr>
          <p:cNvPr id="7" name="Picture 6" descr="login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57200" y="1371600"/>
            <a:ext cx="83058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89784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376</TotalTime>
  <Words>349</Words>
  <Application>Microsoft Office PowerPoint</Application>
  <PresentationFormat>On-screen Show (4:3)</PresentationFormat>
  <Paragraphs>88</Paragraphs>
  <Slides>22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Aspect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bsal</dc:creator>
  <cp:lastModifiedBy>Dell</cp:lastModifiedBy>
  <cp:revision>48</cp:revision>
  <dcterms:created xsi:type="dcterms:W3CDTF">2018-05-20T15:07:48Z</dcterms:created>
  <dcterms:modified xsi:type="dcterms:W3CDTF">2018-11-29T16:34:27Z</dcterms:modified>
</cp:coreProperties>
</file>

<file path=docProps/thumbnail.jpeg>
</file>